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76" r:id="rId5"/>
    <p:sldId id="260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FA99C-172A-796D-D17A-F13D75F12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E093BD-2647-6337-8C54-F67C819E27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93869-177B-E8EC-619E-B146AA8FE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9572B-EC6C-9195-CD43-1023454D9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1E46B-8A7D-FB0C-5609-81BFFE7D1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915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4F49-526A-6532-299D-0E030576B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5B129D-B4CC-CDBE-287E-68871BE793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F24A0-EC2A-365B-843C-676634456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10685-C7E0-0A33-ACFB-416C6EB44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46115-CF77-8E61-5724-0A9AC8105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7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FBEF63-B6C5-122F-71A5-1E7E23F58B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F49CC2-98F1-51DE-BC4D-61EB9A9888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21FE2-B908-C1E3-B260-2EFA097C8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106A4-A653-921B-122E-F7AAF6B1D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E1680-AE00-80E7-A7E9-7C3A8B751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40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69E72-BE0B-17EA-A0EC-CDDDAC131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05A54-9EFC-4606-F22D-04B2F25B6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2683E-0904-CCCF-8D1D-C81375EEF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D3A325-DE76-2E87-FE24-8307A3C57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229AD-D029-B05A-7592-7C034D269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03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67B0B-79B1-1F5A-6FBB-18AA77722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F8BA0-FCC2-F921-C573-1B3C6A1A72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1071A-DFE5-D3C0-D7D7-F9E921C92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5E2A3-7980-F8B6-F04E-110F6FC3C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CD37F-6FDC-322D-37F0-15D725939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21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81332-7242-EE1B-11CB-C7DF9652C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25A98-A7B8-7356-66F4-9E4B1F9AC7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F7B577-553E-E8FA-72E0-BA5994C84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D9327-A10D-C75C-CC87-928E739C0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2BD073-9AD7-6EB3-C414-F43CFC4F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AACA4-2453-28B1-C9F6-7E2BA3B97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207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8195B-884A-504A-1D14-B5328608D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0CA67-04A0-551E-2406-AFD8E43EE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FEA2E-334E-AD02-B9AB-1FFA2DC0A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A162B0-2C16-B971-93B6-CBC1375280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7901FE-50BE-D921-78B3-0E1531623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CF1F7-DD22-B91D-03CC-845A69E8F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98EC5D-7494-22DF-0AD6-C1508B51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DC4CD1-81DF-0FCB-0C0E-6AD56C70A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6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4DBD8-09E5-AD8A-131E-18310330B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DE8B5-9E00-1E22-B6F5-D60A6433E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BB650-1D46-4A60-1319-4F42C0A0F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EF8653-0734-6858-4B69-8BF57D264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52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527408-01B1-B216-3835-BAF4ACF3E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0E846D-75E0-7B32-651F-5C9B30EBF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CD6E2-CADC-E43F-5754-979EF0834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4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CB15C-A69A-42BC-1BAA-1D33BFA8C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20102-9857-369C-C1DE-AF21E5147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BBA594-D835-9D60-BF85-92A0A1F6C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73EF8-8968-CE25-0A1B-C6F18D3BA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F82B2-E4D4-7D4D-1155-B9E74D00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8F581-7AE4-7ECD-4607-0A7689F61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815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0210F-42DC-C81F-E60D-31EDC425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70EE25-09F0-0020-906D-5786C222E4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E46BF-3E65-A65F-9A96-EBEA81F96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A3AF58-AF7F-1FEB-C361-7AEC7A8EE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C318C-CB1B-3D92-6ECE-80710862B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541007-B761-84FA-8BD6-537D16324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00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A6A17-5B8B-BF44-D9D4-7FA6CF767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F6659-D730-3F6D-59A4-CE18AE218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84E44-4519-37C5-DBB5-CA072C873A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5A488-4F7B-46D8-AEC5-0983BDBC6C45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5F718-FBFC-FBEC-837F-D5FBA1A8F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64A5A-9285-AEC5-1195-E551643907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078E4-195B-438D-9BDB-5318B68A5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385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2D73B-6D72-C022-08E2-135CFEF36D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E91A41-D2E2-630E-6C76-1F1C3D7798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Thực</a:t>
            </a:r>
            <a:r>
              <a:rPr lang="en-US" dirty="0"/>
              <a:t> hiện </a:t>
            </a:r>
            <a:r>
              <a:rPr lang="en-US" dirty="0" err="1"/>
              <a:t>bởi</a:t>
            </a:r>
            <a:r>
              <a:rPr lang="en-US" dirty="0"/>
              <a:t>: Phạm Lê Thanh Nhiệt 21051451</a:t>
            </a:r>
          </a:p>
        </p:txBody>
      </p:sp>
    </p:spTree>
    <p:extLst>
      <p:ext uri="{BB962C8B-B14F-4D97-AF65-F5344CB8AC3E}">
        <p14:creationId xmlns:p14="http://schemas.microsoft.com/office/powerpoint/2010/main" val="1916508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053692-CE62-9701-F8F6-9ED6AF70C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CAB38-4DE8-C2F0-9DAD-FD50DCB2C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3.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AD95A01-D799-8B74-4C51-65C15BFFBF75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3.6. Trang </a:t>
            </a:r>
            <a:r>
              <a:rPr lang="en-US" b="1" dirty="0" err="1"/>
              <a:t>quản</a:t>
            </a:r>
            <a:r>
              <a:rPr lang="en-US" b="1" dirty="0"/>
              <a:t> </a:t>
            </a:r>
            <a:r>
              <a:rPr lang="en-US" b="1" dirty="0" err="1"/>
              <a:t>lý</a:t>
            </a:r>
            <a:r>
              <a:rPr lang="en-US" b="1" dirty="0"/>
              <a:t> </a:t>
            </a:r>
            <a:r>
              <a:rPr lang="en-US" b="1" dirty="0" err="1"/>
              <a:t>kĩ</a:t>
            </a:r>
            <a:r>
              <a:rPr lang="en-US" b="1" dirty="0"/>
              <a:t> </a:t>
            </a:r>
            <a:r>
              <a:rPr lang="en-US" b="1" dirty="0" err="1"/>
              <a:t>năng</a:t>
            </a:r>
            <a:r>
              <a:rPr lang="en-US" b="1" dirty="0"/>
              <a:t> </a:t>
            </a:r>
            <a:r>
              <a:rPr lang="en-US" b="1" dirty="0" err="1"/>
              <a:t>yêu</a:t>
            </a:r>
            <a:r>
              <a:rPr lang="en-US" b="1" dirty="0"/>
              <a:t> </a:t>
            </a:r>
            <a:r>
              <a:rPr lang="en-US" b="1" dirty="0" err="1"/>
              <a:t>cầu</a:t>
            </a:r>
            <a:r>
              <a:rPr lang="en-US" b="1" dirty="0"/>
              <a:t> </a:t>
            </a:r>
            <a:r>
              <a:rPr lang="en-US" b="1" dirty="0" err="1"/>
              <a:t>cho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</a:t>
            </a:r>
            <a:r>
              <a:rPr lang="en-US" b="1" dirty="0" err="1"/>
              <a:t>cụ</a:t>
            </a:r>
            <a:r>
              <a:rPr lang="en-US" b="1" dirty="0"/>
              <a:t> thể </a:t>
            </a:r>
            <a:r>
              <a:rPr lang="en-US" b="1" dirty="0" err="1"/>
              <a:t>của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C9BCAB-CA9C-B3D5-FBB0-CC05C0B414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7580" y="1209040"/>
            <a:ext cx="1027684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67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E5E77-9151-B96B-0EDA-C028FBD52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CA382-58DF-9893-478A-71464EAC4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3.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B51410-4837-BDEB-C717-ECE5B0A2882D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3.7. </a:t>
            </a:r>
            <a:r>
              <a:rPr lang="en-US" b="1" dirty="0" err="1"/>
              <a:t>Thêm</a:t>
            </a:r>
            <a:r>
              <a:rPr lang="en-US" b="1" dirty="0"/>
              <a:t> một </a:t>
            </a:r>
            <a:r>
              <a:rPr lang="en-US" b="1" dirty="0" err="1"/>
              <a:t>kĩ</a:t>
            </a:r>
            <a:r>
              <a:rPr lang="en-US" b="1" dirty="0"/>
              <a:t> </a:t>
            </a:r>
            <a:r>
              <a:rPr lang="en-US" b="1" dirty="0" err="1"/>
              <a:t>năng</a:t>
            </a:r>
            <a:r>
              <a:rPr lang="en-US" b="1" dirty="0"/>
              <a:t> </a:t>
            </a:r>
            <a:r>
              <a:rPr lang="en-US" b="1" dirty="0" err="1"/>
              <a:t>yêu</a:t>
            </a:r>
            <a:r>
              <a:rPr lang="en-US" b="1" dirty="0"/>
              <a:t> </a:t>
            </a:r>
            <a:r>
              <a:rPr lang="en-US" b="1" dirty="0" err="1"/>
              <a:t>cầu</a:t>
            </a:r>
            <a:r>
              <a:rPr lang="en-US" b="1" dirty="0"/>
              <a:t> </a:t>
            </a:r>
            <a:r>
              <a:rPr lang="en-US" b="1" dirty="0" err="1"/>
              <a:t>cho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endParaRPr lang="en-US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204D10A-F572-E017-3746-F130695197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22921"/>
            <a:ext cx="11067546" cy="5112976"/>
          </a:xfrm>
        </p:spPr>
      </p:pic>
    </p:spTree>
    <p:extLst>
      <p:ext uri="{BB962C8B-B14F-4D97-AF65-F5344CB8AC3E}">
        <p14:creationId xmlns:p14="http://schemas.microsoft.com/office/powerpoint/2010/main" val="672169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E70B26-8545-81B4-9208-BA69289E5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D5C1B-71D4-046C-7746-0498E3502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4.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endParaRPr lang="en-US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E835C7-2488-500E-D4C0-6ABFCBF4A9A9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4.1. Danh </a:t>
            </a:r>
            <a:r>
              <a:rPr lang="en-US" b="1" dirty="0" err="1"/>
              <a:t>sách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– tin </a:t>
            </a:r>
            <a:r>
              <a:rPr lang="en-US" b="1" dirty="0" err="1"/>
              <a:t>tuyển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endParaRPr lang="en-US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C6C4F5-3AF6-5CB2-630D-2AC4A67D05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22920"/>
            <a:ext cx="10871200" cy="545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393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477BD-F403-CFF8-7ABF-C4A8EE1CF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E8B92-3469-75D2-B9F2-46E14603D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4.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endParaRPr lang="en-US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6A77826-2C3E-17D9-1E78-742047021941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4.2. Thông tin chi </a:t>
            </a:r>
            <a:r>
              <a:rPr lang="en-US" b="1" dirty="0" err="1"/>
              <a:t>tiết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</a:t>
            </a:r>
            <a:r>
              <a:rPr lang="en-US" b="1" dirty="0" err="1"/>
              <a:t>đó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A63DB3-4536-6187-D188-9E0D1640B1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049458"/>
            <a:ext cx="10849376" cy="545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983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4744C-588B-B6D3-8394-387668D05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6C5C-8B64-B47A-6790-5A0BFF09E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4.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endParaRPr lang="en-US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3EA4BBF-5457-4370-BE23-A85DF821C20E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4.3. </a:t>
            </a:r>
            <a:r>
              <a:rPr lang="en-US" b="1" dirty="0" err="1"/>
              <a:t>Kĩ</a:t>
            </a:r>
            <a:r>
              <a:rPr lang="en-US" b="1" dirty="0"/>
              <a:t> </a:t>
            </a:r>
            <a:r>
              <a:rPr lang="en-US" b="1" dirty="0" err="1"/>
              <a:t>năng</a:t>
            </a:r>
            <a:r>
              <a:rPr lang="en-US" b="1" dirty="0"/>
              <a:t> </a:t>
            </a:r>
            <a:r>
              <a:rPr lang="en-US" b="1" dirty="0" err="1"/>
              <a:t>còn</a:t>
            </a:r>
            <a:r>
              <a:rPr lang="en-US" b="1" dirty="0"/>
              <a:t> </a:t>
            </a:r>
            <a:r>
              <a:rPr lang="en-US" b="1" dirty="0" err="1"/>
              <a:t>thiếu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một 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</a:t>
            </a:r>
            <a:r>
              <a:rPr lang="en-US" b="1" dirty="0" err="1"/>
              <a:t>cụ</a:t>
            </a:r>
            <a:r>
              <a:rPr lang="en-US" b="1" dirty="0"/>
              <a:t> thể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BC13611-B69B-E32D-470F-C553DBC481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22921"/>
            <a:ext cx="10795000" cy="537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23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A2599F-5220-7CDD-391B-CD00BA5FA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F1755-AC89-3123-DDBF-34BFDADA1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4.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endParaRPr lang="en-US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C211D4C-A411-EB95-BC1E-0C27F0AC6345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4.4. </a:t>
            </a:r>
            <a:r>
              <a:rPr lang="en-US" b="1" dirty="0" err="1"/>
              <a:t>Các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</a:t>
            </a:r>
            <a:r>
              <a:rPr lang="en-US" b="1" dirty="0" err="1"/>
              <a:t>phù</a:t>
            </a:r>
            <a:r>
              <a:rPr lang="en-US" b="1" dirty="0"/>
              <a:t> </a:t>
            </a:r>
            <a:r>
              <a:rPr lang="en-US" b="1" dirty="0" err="1"/>
              <a:t>hợp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9B77F0-24A3-BB07-E7EF-565E0B59A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22921"/>
            <a:ext cx="11000358" cy="522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229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13990-32E6-0327-133B-9A37C6409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9781-922B-FD6F-0CD6-A3641C299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4.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endParaRPr lang="en-US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804DEF7-F532-3BD2-CBCA-25B3F35DEF28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4.4. Thông tin chi </a:t>
            </a:r>
            <a:r>
              <a:rPr lang="en-US" b="1" dirty="0" err="1"/>
              <a:t>tiết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endParaRPr lang="en-US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1EB2B44-107F-DC65-2124-8F6F88A49C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22921"/>
            <a:ext cx="10515600" cy="554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96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FA641-19E2-BC04-5C62-DCF04130A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1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1.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endParaRPr lang="en-US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0B937C-3E1E-EF8B-5C27-E9438DBBFF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45198"/>
            <a:ext cx="11043398" cy="554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489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583AC-82D4-6941-5F2E-8FEE809C7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C10D-55C5-A53F-6C24-A6836E6E1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2395" y="698339"/>
            <a:ext cx="6887210" cy="681355"/>
          </a:xfrm>
        </p:spPr>
        <p:txBody>
          <a:bodyPr>
            <a:normAutofit fontScale="90000"/>
          </a:bodyPr>
          <a:lstStyle/>
          <a:p>
            <a:r>
              <a:rPr lang="en-US" dirty="0"/>
              <a:t>2.1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79C42F-E72C-74CF-1886-E2A3CDCEE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2394" y="1379694"/>
            <a:ext cx="6638925" cy="54783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B301F1D-9C15-4E6B-575B-6D7E94A816A9}"/>
              </a:ext>
            </a:extLst>
          </p:cNvPr>
          <p:cNvSpPr txBox="1">
            <a:spLocks/>
          </p:cNvSpPr>
          <p:nvPr/>
        </p:nvSpPr>
        <p:spPr>
          <a:xfrm>
            <a:off x="4491990" y="25081"/>
            <a:ext cx="2821940" cy="681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2.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ký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18017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4F4151-5520-0B87-D4FA-B4EC22AC2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496AE-9D72-9D25-72B9-54368E5CC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2395" y="698339"/>
            <a:ext cx="6887210" cy="681355"/>
          </a:xfrm>
        </p:spPr>
        <p:txBody>
          <a:bodyPr>
            <a:normAutofit fontScale="90000"/>
          </a:bodyPr>
          <a:lstStyle/>
          <a:p>
            <a:r>
              <a:rPr lang="en-US" dirty="0"/>
              <a:t>2.1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ty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57C8509-35ED-0B90-15C2-74B53426BB84}"/>
              </a:ext>
            </a:extLst>
          </p:cNvPr>
          <p:cNvSpPr txBox="1">
            <a:spLocks/>
          </p:cNvSpPr>
          <p:nvPr/>
        </p:nvSpPr>
        <p:spPr>
          <a:xfrm>
            <a:off x="4491990" y="25081"/>
            <a:ext cx="2821940" cy="681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2.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ký</a:t>
            </a:r>
            <a:endParaRPr lang="en-US" b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5C9B940-732E-CE25-1548-7FD51D54CE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2395" y="1379694"/>
            <a:ext cx="6725285" cy="5453225"/>
          </a:xfrm>
        </p:spPr>
      </p:pic>
    </p:spTree>
    <p:extLst>
      <p:ext uri="{BB962C8B-B14F-4D97-AF65-F5344CB8AC3E}">
        <p14:creationId xmlns:p14="http://schemas.microsoft.com/office/powerpoint/2010/main" val="631236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387EC-D8B4-5FA6-752B-D8EE7A061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A6544-F41F-4415-C4C5-DEB103F59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3.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3AD1E1E-173A-962B-D4EB-9DE348E4C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1122922"/>
            <a:ext cx="9809480" cy="573507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9A01BD2-6E1B-EA15-7513-AD1BA8C80C2C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3.1. Danh </a:t>
            </a:r>
            <a:r>
              <a:rPr lang="en-US" b="1" dirty="0" err="1"/>
              <a:t>sách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6201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2CA61-3822-09B2-148E-51BC7727E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C9FF7-1AF9-DA8B-5D56-AD010FFA7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3.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D91C577-4C08-4F57-0841-747C337FD09B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3.2. </a:t>
            </a:r>
            <a:r>
              <a:rPr lang="en-US" b="1" dirty="0" err="1"/>
              <a:t>Tìm</a:t>
            </a:r>
            <a:r>
              <a:rPr lang="en-US" b="1" dirty="0"/>
              <a:t> </a:t>
            </a:r>
            <a:r>
              <a:rPr lang="en-US" b="1" dirty="0" err="1"/>
              <a:t>ứng</a:t>
            </a:r>
            <a:r>
              <a:rPr lang="en-US" b="1" dirty="0"/>
              <a:t> </a:t>
            </a:r>
            <a:r>
              <a:rPr lang="en-US" b="1" dirty="0" err="1"/>
              <a:t>viên</a:t>
            </a:r>
            <a:r>
              <a:rPr lang="en-US" b="1" dirty="0"/>
              <a:t> </a:t>
            </a:r>
            <a:r>
              <a:rPr lang="en-US" b="1" dirty="0" err="1"/>
              <a:t>phù</a:t>
            </a:r>
            <a:r>
              <a:rPr lang="en-US" b="1" dirty="0"/>
              <a:t> </a:t>
            </a:r>
            <a:r>
              <a:rPr lang="en-US" b="1" dirty="0" err="1"/>
              <a:t>hợp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9CA81B-220F-AB34-9363-970B7E42F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179" y="1122921"/>
            <a:ext cx="11217965" cy="537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1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34D6C-9677-B242-077C-AA59D8574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188EF-48C8-17C6-7075-A5AA65BD9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3.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FE05C11-0EB2-6295-0B33-CEE004F8B0E5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107948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/>
              <a:t>3.3. Sau </a:t>
            </a:r>
            <a:r>
              <a:rPr lang="en-US" sz="2600" b="1" dirty="0" err="1"/>
              <a:t>khi</a:t>
            </a:r>
            <a:r>
              <a:rPr lang="en-US" sz="2600" b="1" dirty="0"/>
              <a:t> click “send invitation email”, tin </a:t>
            </a:r>
            <a:r>
              <a:rPr lang="en-US" sz="2600" b="1" dirty="0" err="1"/>
              <a:t>nhắn</a:t>
            </a:r>
            <a:r>
              <a:rPr lang="en-US" sz="2600" b="1" dirty="0"/>
              <a:t> </a:t>
            </a:r>
            <a:r>
              <a:rPr lang="en-US" sz="2600" b="1" dirty="0" err="1"/>
              <a:t>sẽ</a:t>
            </a:r>
            <a:r>
              <a:rPr lang="en-US" sz="2600" b="1" dirty="0"/>
              <a:t> </a:t>
            </a:r>
            <a:r>
              <a:rPr lang="en-US" sz="2600" b="1" dirty="0" err="1"/>
              <a:t>tự</a:t>
            </a:r>
            <a:r>
              <a:rPr lang="en-US" sz="2600" b="1" dirty="0"/>
              <a:t> </a:t>
            </a:r>
            <a:r>
              <a:rPr lang="en-US" sz="2600" b="1" dirty="0" err="1"/>
              <a:t>tạo</a:t>
            </a:r>
            <a:r>
              <a:rPr lang="en-US" sz="2600" b="1" dirty="0"/>
              <a:t> và </a:t>
            </a:r>
            <a:r>
              <a:rPr lang="en-US" sz="2600" b="1" dirty="0" err="1"/>
              <a:t>gửi</a:t>
            </a:r>
            <a:r>
              <a:rPr lang="en-US" sz="2600" b="1" dirty="0"/>
              <a:t> </a:t>
            </a:r>
            <a:r>
              <a:rPr lang="en-US" sz="2600" b="1" dirty="0" err="1"/>
              <a:t>về</a:t>
            </a:r>
            <a:r>
              <a:rPr lang="en-US" sz="2600" b="1" dirty="0"/>
              <a:t> email </a:t>
            </a:r>
            <a:r>
              <a:rPr lang="en-US" sz="2600" b="1" dirty="0" err="1"/>
              <a:t>ứng</a:t>
            </a:r>
            <a:r>
              <a:rPr lang="en-US" sz="2600" b="1" dirty="0"/>
              <a:t> </a:t>
            </a:r>
            <a:r>
              <a:rPr lang="en-US" sz="2600" b="1" dirty="0" err="1"/>
              <a:t>viên</a:t>
            </a:r>
            <a:endParaRPr lang="en-US" sz="2600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A38727-CDF1-6040-C838-AD46F74EBC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0000" y="1320800"/>
            <a:ext cx="9875519" cy="485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37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054E64-DCE7-7110-8F21-D663CF775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8E112-BD4B-B91E-118B-9E3EE68A8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3.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A4A1A6E-F6F0-B43B-4111-D7F71181B987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3.4. Trang </a:t>
            </a:r>
            <a:r>
              <a:rPr lang="en-US" b="1" dirty="0" err="1"/>
              <a:t>chứa</a:t>
            </a:r>
            <a:r>
              <a:rPr lang="en-US" b="1" dirty="0"/>
              <a:t> tin </a:t>
            </a:r>
            <a:r>
              <a:rPr lang="en-US" b="1" dirty="0" err="1"/>
              <a:t>tuyển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6590E06-9690-E179-E985-A13D130F1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0239" y="1122922"/>
            <a:ext cx="11298409" cy="543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603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18F55-D3D3-DB5B-1909-C6B78EEF6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907F7-586B-7B6A-05EB-98ED160CC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4273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3. </a:t>
            </a:r>
            <a:r>
              <a:rPr lang="en-US" b="1" dirty="0" err="1"/>
              <a:t>Đăng</a:t>
            </a:r>
            <a:r>
              <a:rPr lang="en-US" b="1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tư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ty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D408B68-F695-EBFE-7001-5DF55C5E1111}"/>
              </a:ext>
            </a:extLst>
          </p:cNvPr>
          <p:cNvSpPr txBox="1">
            <a:spLocks/>
          </p:cNvSpPr>
          <p:nvPr/>
        </p:nvSpPr>
        <p:spPr>
          <a:xfrm>
            <a:off x="1193800" y="622103"/>
            <a:ext cx="10515600" cy="427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3.5. </a:t>
            </a:r>
            <a:r>
              <a:rPr lang="en-US" b="1" dirty="0" err="1"/>
              <a:t>Thêm</a:t>
            </a:r>
            <a:r>
              <a:rPr lang="en-US" b="1" dirty="0"/>
              <a:t> tin </a:t>
            </a:r>
            <a:r>
              <a:rPr lang="en-US" b="1" dirty="0" err="1"/>
              <a:t>tuyển</a:t>
            </a:r>
            <a:r>
              <a:rPr lang="en-US" b="1" dirty="0"/>
              <a:t> </a:t>
            </a:r>
            <a:r>
              <a:rPr lang="en-US" b="1" dirty="0" err="1"/>
              <a:t>dụng</a:t>
            </a:r>
            <a:r>
              <a:rPr lang="en-US" b="1" dirty="0"/>
              <a:t>/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việc</a:t>
            </a:r>
            <a:r>
              <a:rPr lang="en-US" b="1" dirty="0"/>
              <a:t> </a:t>
            </a:r>
            <a:r>
              <a:rPr lang="en-US" b="1" dirty="0" err="1"/>
              <a:t>mới</a:t>
            </a:r>
            <a:endParaRPr lang="en-US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669E90-8C9B-A5A0-B513-1E48F4888B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260" y="1255000"/>
            <a:ext cx="11079480" cy="461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03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290</Words>
  <Application>Microsoft Office PowerPoint</Application>
  <PresentationFormat>Widescreen</PresentationFormat>
  <Paragraphs>31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Demo chương trình</vt:lpstr>
      <vt:lpstr>1. Đăng nhập</vt:lpstr>
      <vt:lpstr>2.1 Đăng ký với tư cách ứng viên</vt:lpstr>
      <vt:lpstr>2.1 Đăng ký với tư cách công ty</vt:lpstr>
      <vt:lpstr>3. Đăng nhập với tư cách công ty</vt:lpstr>
      <vt:lpstr>3. Đăng nhập với tư cách công ty</vt:lpstr>
      <vt:lpstr>3. Đăng nhập với tư cách công ty</vt:lpstr>
      <vt:lpstr>3. Đăng nhập với tư cách công ty</vt:lpstr>
      <vt:lpstr>3. Đăng nhập với tư cách công ty</vt:lpstr>
      <vt:lpstr>3. Đăng nhập với tư cách công ty</vt:lpstr>
      <vt:lpstr>3. Đăng nhập với tư cách công ty</vt:lpstr>
      <vt:lpstr>4. Đăng nhập với tư cách ứng viên</vt:lpstr>
      <vt:lpstr>4. Đăng nhập với tư cách ứng viên</vt:lpstr>
      <vt:lpstr>4. Đăng nhập với tư cách ứng viên</vt:lpstr>
      <vt:lpstr>4. Đăng nhập với tư cách ứng viên</vt:lpstr>
      <vt:lpstr>4. Đăng nhập với tư cách ứng viên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Nhiệt Phạm</dc:creator>
  <cp:lastModifiedBy>Nhiệt Phạm</cp:lastModifiedBy>
  <cp:revision>27</cp:revision>
  <dcterms:created xsi:type="dcterms:W3CDTF">2024-12-13T04:12:43Z</dcterms:created>
  <dcterms:modified xsi:type="dcterms:W3CDTF">2024-12-13T05:00:30Z</dcterms:modified>
</cp:coreProperties>
</file>

<file path=docProps/thumbnail.jpeg>
</file>